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97" r:id="rId4"/>
    <p:sldId id="259" r:id="rId5"/>
    <p:sldId id="265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838200"/>
            <a:ext cx="7239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</a:t>
            </a:r>
          </a:p>
          <a:p>
            <a:pPr>
              <a:lnSpc>
                <a:spcPct val="200000"/>
              </a:lnSpc>
            </a:pP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By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F</a:t>
            </a:r>
            <a:r>
              <a:rPr lang="en-US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. Ghavipanjeh</a:t>
            </a:r>
          </a:p>
          <a:p>
            <a:pPr algn="ctr">
              <a:lnSpc>
                <a:spcPct val="200000"/>
              </a:lnSpc>
            </a:pPr>
            <a:endParaRPr lang="en-US" sz="1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r">
              <a:lnSpc>
                <a:spcPct val="200000"/>
              </a:lnSpc>
            </a:pP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>
              <a:lnSpc>
                <a:spcPct val="200000"/>
              </a:lnSpc>
            </a:pP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>
              <a:lnSpc>
                <a:spcPct val="200000"/>
              </a:lnSpc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f.ghavipanjeh@gmail.com</a:t>
            </a:r>
            <a:endParaRPr lang="fa-IR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45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1600" y="5105400"/>
            <a:ext cx="609600" cy="609600"/>
          </a:xfrm>
        </p:spPr>
      </p:pic>
      <p:pic>
        <p:nvPicPr>
          <p:cNvPr id="1026" name="Picture 2" descr="C:\Users\CLICK\Desktop\Maybe Projects\2-English For Kids\final-AM-alphabet\a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8" t="9633" r="13665" b="8834"/>
          <a:stretch/>
        </p:blipFill>
        <p:spPr bwMode="auto">
          <a:xfrm>
            <a:off x="4876800" y="1859280"/>
            <a:ext cx="3063241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70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37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213031" y="2160229"/>
            <a:ext cx="3064827" cy="1503037"/>
          </a:xfrm>
        </p:spPr>
        <p:txBody>
          <a:bodyPr/>
          <a:lstStyle/>
          <a:p>
            <a:r>
              <a:rPr lang="en-US" sz="4800" b="1" dirty="0">
                <a:solidFill>
                  <a:schemeClr val="accent4">
                    <a:lumMod val="75000"/>
                  </a:schemeClr>
                </a:solidFill>
              </a:rPr>
              <a:t>apple</a:t>
            </a:r>
            <a:endParaRPr lang="fa-IR" sz="4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appl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" y="5181600"/>
            <a:ext cx="609600" cy="609600"/>
          </a:xfrm>
          <a:prstGeom prst="rect">
            <a:avLst/>
          </a:prstGeom>
        </p:spPr>
      </p:pic>
      <p:pic>
        <p:nvPicPr>
          <p:cNvPr id="6" name="Content Placeholder 5" descr="G:\pictures\apple (2).jpg"/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5" b="95023" l="9649" r="92982">
                        <a14:foregroundMark x1="59649" y1="18100" x2="59649" y2="18100"/>
                        <a14:foregroundMark x1="64474" y1="14027" x2="64474" y2="14027"/>
                        <a14:foregroundMark x1="48246" y1="15837" x2="48246" y2="15837"/>
                        <a14:foregroundMark x1="46053" y1="26697" x2="46053" y2="26697"/>
                        <a14:foregroundMark x1="53509" y1="33032" x2="53509" y2="33032"/>
                        <a14:foregroundMark x1="32456" y1="33032" x2="32456" y2="33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2819400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410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075374" y="2693668"/>
            <a:ext cx="3064827" cy="100932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</a:rPr>
              <a:t>ant</a:t>
            </a:r>
            <a:endParaRPr lang="fa-IR" sz="4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ant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5400" y="5181600"/>
            <a:ext cx="609600" cy="609600"/>
          </a:xfrm>
        </p:spPr>
      </p:pic>
      <p:pic>
        <p:nvPicPr>
          <p:cNvPr id="5" name="Picture 4" descr="G:\pictures\ant (2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67000"/>
            <a:ext cx="2895600" cy="167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951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076028" y="2617463"/>
            <a:ext cx="3064827" cy="1084181"/>
          </a:xfrm>
        </p:spPr>
        <p:txBody>
          <a:bodyPr/>
          <a:lstStyle/>
          <a:p>
            <a:r>
              <a:rPr lang="en-US" sz="4800" b="1" dirty="0">
                <a:solidFill>
                  <a:schemeClr val="accent4">
                    <a:lumMod val="75000"/>
                  </a:schemeClr>
                </a:solidFill>
              </a:rPr>
              <a:t>alligator</a:t>
            </a:r>
            <a:endParaRPr lang="fa-IR" sz="4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alligator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5400" y="5105400"/>
            <a:ext cx="609600" cy="609600"/>
          </a:xfrm>
        </p:spPr>
      </p:pic>
      <p:pic>
        <p:nvPicPr>
          <p:cNvPr id="6" name="Picture 5" descr="C:\Users\CLICK\Desktop\alligator1.png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949" y1="40994" x2="67949" y2="40994"/>
                        <a14:foregroundMark x1="76603" y1="36646" x2="76603" y2="36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860" y="2362200"/>
            <a:ext cx="3733800" cy="2057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736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5400" y="5105400"/>
            <a:ext cx="609600" cy="609600"/>
          </a:xfrm>
        </p:spPr>
      </p:pic>
      <p:pic>
        <p:nvPicPr>
          <p:cNvPr id="2050" name="Picture 2" descr="C:\Users\CLICK\Desktop\Maybe Projects\2-English For Kids\final-AM-alphabet\b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0" t="13037" r="9094" b="14259"/>
          <a:stretch/>
        </p:blipFill>
        <p:spPr bwMode="auto">
          <a:xfrm>
            <a:off x="4953000" y="2133600"/>
            <a:ext cx="3048000" cy="275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28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1655</TotalTime>
  <Words>11</Words>
  <Application>Microsoft Office PowerPoint</Application>
  <PresentationFormat>On-screen Show (4:3)</PresentationFormat>
  <Paragraphs>10</Paragraphs>
  <Slides>6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Pushpin</vt:lpstr>
      <vt:lpstr>PowerPoint Presentation</vt:lpstr>
      <vt:lpstr>PowerPoint Presentation</vt:lpstr>
      <vt:lpstr>apple</vt:lpstr>
      <vt:lpstr>ant</vt:lpstr>
      <vt:lpstr>alligator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Apple</dc:title>
  <dc:creator>CLICK</dc:creator>
  <cp:lastModifiedBy>CLICK</cp:lastModifiedBy>
  <cp:revision>56</cp:revision>
  <dcterms:created xsi:type="dcterms:W3CDTF">2006-08-16T00:00:00Z</dcterms:created>
  <dcterms:modified xsi:type="dcterms:W3CDTF">2021-05-22T09:43:28Z</dcterms:modified>
</cp:coreProperties>
</file>